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35" r:id="rId30"/>
    <p:sldId id="329" r:id="rId31"/>
    <p:sldId id="326" r:id="rId32"/>
    <p:sldId id="327" r:id="rId33"/>
    <p:sldId id="328" r:id="rId34"/>
    <p:sldId id="330" r:id="rId35"/>
    <p:sldId id="288" r:id="rId36"/>
    <p:sldId id="307" r:id="rId37"/>
    <p:sldId id="308" r:id="rId38"/>
    <p:sldId id="303" r:id="rId39"/>
    <p:sldId id="304" r:id="rId40"/>
    <p:sldId id="305" r:id="rId41"/>
    <p:sldId id="281" r:id="rId42"/>
    <p:sldId id="311" r:id="rId43"/>
    <p:sldId id="313" r:id="rId44"/>
    <p:sldId id="271" r:id="rId45"/>
    <p:sldId id="269" r:id="rId46"/>
    <p:sldId id="270" r:id="rId47"/>
    <p:sldId id="331" r:id="rId48"/>
    <p:sldId id="332" r:id="rId49"/>
    <p:sldId id="315" r:id="rId50"/>
    <p:sldId id="316" r:id="rId51"/>
    <p:sldId id="272" r:id="rId52"/>
    <p:sldId id="314" r:id="rId53"/>
    <p:sldId id="268" r:id="rId54"/>
    <p:sldId id="282" r:id="rId55"/>
    <p:sldId id="286" r:id="rId56"/>
    <p:sldId id="287" r:id="rId57"/>
    <p:sldId id="283" r:id="rId58"/>
    <p:sldId id="325" r:id="rId59"/>
    <p:sldId id="273" r:id="rId60"/>
    <p:sldId id="320" r:id="rId61"/>
    <p:sldId id="318" r:id="rId62"/>
    <p:sldId id="319" r:id="rId63"/>
    <p:sldId id="317" r:id="rId64"/>
    <p:sldId id="277" r:id="rId65"/>
    <p:sldId id="290" r:id="rId66"/>
    <p:sldId id="294" r:id="rId67"/>
    <p:sldId id="309" r:id="rId68"/>
    <p:sldId id="284" r:id="rId69"/>
    <p:sldId id="323" r:id="rId70"/>
    <p:sldId id="292" r:id="rId71"/>
    <p:sldId id="322" r:id="rId72"/>
    <p:sldId id="285" r:id="rId73"/>
    <p:sldId id="291" r:id="rId74"/>
    <p:sldId id="321" r:id="rId75"/>
    <p:sldId id="293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231" dt="2024-02-26T08:16:14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1323" autoAdjust="0"/>
  </p:normalViewPr>
  <p:slideViewPr>
    <p:cSldViewPr snapToGrid="0">
      <p:cViewPr varScale="1">
        <p:scale>
          <a:sx n="109" d="100"/>
          <a:sy n="109" d="100"/>
        </p:scale>
        <p:origin x="845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2-26T09:36:50.100" v="39485" actId="2057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06T09:49:06.277" v="37633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06T09:49:06.277" v="37633" actId="103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2-20T18:10:36.718" v="38638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2-26T09:36:50.100" v="39485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2-26T09:36:50.100" v="39485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2-26T08:14:15.407" v="393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2-26T08:11:33.958" v="3931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2-26T08:14:15.407" v="39359" actId="20577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2-26T08:13:35.017" v="39355" actId="207"/>
          <ac:spMkLst>
            <pc:docMk/>
            <pc:sldMk cId="438275379" sldId="299"/>
            <ac:spMk id="5" creationId="{7B63F34A-3E38-AB8B-250F-E61903FAB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2-26T08:39:13.249" v="39452" actId="6549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2-08T09:41:17.313" v="38037" actId="20577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11T15:55:57.072" v="38594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2-11T09:40:03.265" v="38121" actId="47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2-11T09:39:52.842" v="38119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2-11T16:52:32.968" v="38598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2-26T08:17:54.215" v="39441" actId="1035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2-07T08:05:58.609" v="37857" actId="14100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</a:t>
            </a:r>
            <a:r>
              <a:rPr lang="fr-FR" b="0" i="0">
                <a:solidFill>
                  <a:srgbClr val="0D0D0D"/>
                </a:solidFill>
                <a:effectLst/>
                <a:latin typeface="Söhne"/>
              </a:rPr>
              <a:t>sont identiques </a:t>
            </a: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7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diagramData" Target="../diagrams/data2.xml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0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</a:t>
            </a:r>
            <a:r>
              <a:rPr lang="fr-FR" dirty="0" err="1"/>
              <a:t>étaientt</a:t>
            </a:r>
            <a:r>
              <a:rPr lang="fr-FR" dirty="0"/>
              <a:t>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6516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il n'y avait pas d'activité)</a:t>
            </a:r>
          </a:p>
          <a:p>
            <a:pPr lvl="1"/>
            <a:r>
              <a:rPr lang="fr-FR" dirty="0"/>
              <a:t>éteindre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10041151" y="2578090"/>
            <a:ext cx="1827744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821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4730089" y="2943605"/>
            <a:ext cx="446498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retrouver le bon vocabulaire ailleurs,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13026</TotalTime>
  <Words>7094</Words>
  <Application>Microsoft Office PowerPoint</Application>
  <PresentationFormat>Grand écran</PresentationFormat>
  <Paragraphs>1123</Paragraphs>
  <Slides>75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9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2024-02-26T09:36:59Z</dcterms:modified>
</cp:coreProperties>
</file>